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6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DC952-8DAE-46EE-99B2-E6A593E11079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932138-AF31-4CC7-98B7-8087117E84A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932138-AF31-4CC7-98B7-8087117E84A0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5904B-4B70-4337-B373-7D7BC26D4C4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316A6-41E1-4C04-AD33-826E890C89D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Da%20Mama.BGDaddy-PC\Music\Overture%2520-%2520The%2520Little%2520Mermaid%2520the%2520Musical%5b1%5d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3" Type="http://schemas.openxmlformats.org/officeDocument/2006/relationships/image" Target="../media/image3.jpeg"/><Relationship Id="rId7" Type="http://schemas.openxmlformats.org/officeDocument/2006/relationships/slide" Target="slide6.xml"/><Relationship Id="rId12" Type="http://schemas.openxmlformats.org/officeDocument/2006/relationships/slide" Target="slide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7.xml"/><Relationship Id="rId5" Type="http://schemas.openxmlformats.org/officeDocument/2006/relationships/slide" Target="slide4.xml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8.jpeg"/><Relationship Id="rId4" Type="http://schemas.openxmlformats.org/officeDocument/2006/relationships/slide" Target="slide2.xml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pixiepalace.com/bookblog/wp-content/uploads/2007/09/thelittlemermai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Overture%20-%20The%20Little%20Mermaid%20the%20Musical[1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743200" y="5503783"/>
            <a:ext cx="3618298" cy="135421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Nina-ize it!</a:t>
            </a:r>
          </a:p>
          <a:p>
            <a:pPr algn="ctr"/>
            <a:r>
              <a:rPr lang="en-US" sz="28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Digital Portfolio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4800" y="304800"/>
            <a:ext cx="1912383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1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Nina Andujar</a:t>
            </a:r>
          </a:p>
          <a:p>
            <a:pPr algn="ctr"/>
            <a:r>
              <a:rPr lang="en-US" sz="1400" b="1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Ms. McGee</a:t>
            </a:r>
          </a:p>
          <a:p>
            <a:pPr algn="ctr"/>
            <a:r>
              <a:rPr lang="en-US" sz="1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2A REPRESNTTTTTTTTT</a:t>
            </a:r>
            <a:endParaRPr lang="en-US" sz="1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 Mama.BGDaddy-PC\Desktop\scan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2.fanpop.com/images/photos/6600000/Ariel-The-Little-Mermaid-Wallpaper-disney-princess-6615322-1024-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458"/>
            <a:ext cx="9144000" cy="6861458"/>
          </a:xfrm>
          <a:prstGeom prst="rect">
            <a:avLst/>
          </a:prstGeom>
          <a:noFill/>
        </p:spPr>
      </p:pic>
      <p:pic>
        <p:nvPicPr>
          <p:cNvPr id="3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pic>
        <p:nvPicPr>
          <p:cNvPr id="9217" name="Picture 1" descr="C:\Users\Da Mama.BGDaddy-PC\Pictures\tlmt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00200" cy="2286000"/>
          </a:xfrm>
          <a:prstGeom prst="rect">
            <a:avLst/>
          </a:prstGeom>
          <a:noFill/>
        </p:spPr>
      </p:pic>
      <p:pic>
        <p:nvPicPr>
          <p:cNvPr id="9218" name="Picture 2" descr="C:\Users\Da Mama.BGDaddy-PC\Pictures\gd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0"/>
            <a:ext cx="1524000" cy="2676525"/>
          </a:xfrm>
          <a:prstGeom prst="rect">
            <a:avLst/>
          </a:prstGeom>
          <a:noFill/>
        </p:spPr>
      </p:pic>
      <p:pic>
        <p:nvPicPr>
          <p:cNvPr id="9219" name="Picture 3" descr="C:\Users\Da Mama.BGDaddy-PC\Pictures\ccb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86600" y="990600"/>
            <a:ext cx="1600200" cy="2667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2333685"/>
            <a:ext cx="1752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chemeClr val="accent6">
                    <a:lumMod val="75000"/>
                  </a:schemeClr>
                </a:solidFill>
              </a:rPr>
              <a:t>The Little Mermaid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, if you couldn’t tell, is my favorite story/movie/musical.  My mom watched the movie almost every day when she was pregnant with  me; so when it cam time for bed time stories and when I could read on my own this was my number one choice.</a:t>
            </a: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2895600"/>
            <a:ext cx="2209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chemeClr val="accent6">
                    <a:lumMod val="75000"/>
                  </a:schemeClr>
                </a:solidFill>
              </a:rPr>
              <a:t>Go, Dog, Go 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was another awesome book of my childhood. I loved the dogs acting goofy, driving around, and some how making it into a tree…that was the best part.</a:t>
            </a:r>
            <a:endParaRPr lang="en-US" sz="16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0400" y="3810000"/>
            <a:ext cx="2133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chemeClr val="accent2">
                    <a:lumMod val="75000"/>
                  </a:schemeClr>
                </a:solidFill>
              </a:rPr>
              <a:t>Chicka </a:t>
            </a:r>
            <a:r>
              <a:rPr lang="en-US" sz="1600" b="1" u="sng" dirty="0" err="1" smtClean="0">
                <a:solidFill>
                  <a:schemeClr val="accent2">
                    <a:lumMod val="75000"/>
                  </a:schemeClr>
                </a:solidFill>
              </a:rPr>
              <a:t>Chicka</a:t>
            </a:r>
            <a:r>
              <a:rPr lang="en-US" sz="1600" b="1" u="sng" dirty="0" smtClean="0">
                <a:solidFill>
                  <a:schemeClr val="accent2">
                    <a:lumMod val="75000"/>
                  </a:schemeClr>
                </a:solidFill>
              </a:rPr>
              <a:t> Boom Boom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</a:rPr>
              <a:t> helped me learn my </a:t>
            </a:r>
            <a:r>
              <a:rPr lang="en-US" sz="1600" b="1" dirty="0" err="1" smtClean="0">
                <a:solidFill>
                  <a:schemeClr val="accent2">
                    <a:lumMod val="75000"/>
                  </a:schemeClr>
                </a:solidFill>
              </a:rPr>
              <a:t>abc’s</a:t>
            </a:r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</a:rPr>
              <a:t>. With the cool rhymes and fun alphabet letters there was no way a little kid could resist… I even added my own rhythms to entertain my self when going on car rides.</a:t>
            </a:r>
            <a:endParaRPr lang="en-US" sz="16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 Mama.BGDaddy-PC\Pictures\art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Horizontal Scroll 3"/>
          <p:cNvSpPr/>
          <p:nvPr/>
        </p:nvSpPr>
        <p:spPr>
          <a:xfrm>
            <a:off x="152400" y="5715000"/>
            <a:ext cx="8610600" cy="533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52400" y="5638800"/>
            <a:ext cx="86966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Thanks for watching my Digital Portfolio</a:t>
            </a:r>
            <a:endParaRPr lang="en-US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14364" y="0"/>
            <a:ext cx="2486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/>
              </a:rPr>
              <a:t>The End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ages2.layoutsparks.com/1/69696/Ariel-The-Little-Mermaid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905000" y="0"/>
            <a:ext cx="5274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Table Of Contents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1143000"/>
            <a:ext cx="2107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4" action="ppaction://hlinksldjump"/>
              </a:rPr>
              <a:t>Dear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Reader</a:t>
            </a:r>
            <a:endParaRPr lang="en-US" sz="2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0" y="1676400"/>
            <a:ext cx="16230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5" action="ppaction://hlinksldjump"/>
              </a:rPr>
              <a:t>Bucket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List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38400" y="2133600"/>
            <a:ext cx="21484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Six </a:t>
            </a:r>
            <a:r>
              <a:rPr lang="en-US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6" action="ppaction://hlinksldjump"/>
              </a:rPr>
              <a:t>Word</a:t>
            </a:r>
            <a:r>
              <a:rPr lang="en-US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Story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" y="2590800"/>
            <a:ext cx="19803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7" action="ppaction://hlinksldjump"/>
              </a:rPr>
              <a:t>Assignment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72200" y="990600"/>
            <a:ext cx="19803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8" action="ppaction://hlinksldjump"/>
              </a:rPr>
              <a:t>Assignment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2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29200" y="1752600"/>
            <a:ext cx="34794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Take a 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9" action="ppaction://hlinksldjump"/>
              </a:rPr>
              <a:t>Peek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at My SOUL!</a:t>
            </a:r>
            <a:endParaRPr lang="en-US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48200" y="2590800"/>
            <a:ext cx="31733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Childhood </a:t>
            </a:r>
            <a:r>
              <a:rPr lang="en-US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10" action="ppaction://hlinksldjump"/>
              </a:rPr>
              <a:t>Artifacts</a:t>
            </a:r>
            <a:endParaRPr lang="en-US" sz="2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5800" y="3048000"/>
            <a:ext cx="186166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11" action="ppaction://hlinksldjump"/>
              </a:rPr>
              <a:t>Assignment 1 con’t</a:t>
            </a:r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en-US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43400" y="3352800"/>
            <a:ext cx="197233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2" action="ppaction://hlinksldjump"/>
              </a:rPr>
              <a:t>Assignment 3 </a:t>
            </a:r>
            <a:endParaRPr lang="en-US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41583" y="1066800"/>
            <a:ext cx="12073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hlinkClick r:id="rId13" action="ppaction://hlinksldjump"/>
              </a:rPr>
              <a:t>The End</a:t>
            </a:r>
            <a:endParaRPr lang="en-US" sz="2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Da Mama.BGDaddy-PC\Pictures\tlm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0"/>
            <a:ext cx="3962399" cy="4143375"/>
          </a:xfrm>
          <a:prstGeom prst="rect">
            <a:avLst/>
          </a:prstGeom>
          <a:noFill/>
        </p:spPr>
      </p:pic>
      <p:pic>
        <p:nvPicPr>
          <p:cNvPr id="18436" name="Picture 4" descr="http://www.beckersbakeryanddeli.com/images/Cakes/Little%20Mermaid%20Floun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5162550" cy="4724400"/>
          </a:xfrm>
          <a:prstGeom prst="rect">
            <a:avLst/>
          </a:prstGeom>
          <a:noFill/>
        </p:spPr>
      </p:pic>
      <p:pic>
        <p:nvPicPr>
          <p:cNvPr id="18438" name="Picture 6" descr="http://media.comicvine.com/uploads/0/77/984905-scuttle1_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4114800"/>
            <a:ext cx="3962400" cy="2743200"/>
          </a:xfrm>
          <a:prstGeom prst="rect">
            <a:avLst/>
          </a:prstGeom>
          <a:noFill/>
        </p:spPr>
      </p:pic>
      <p:pic>
        <p:nvPicPr>
          <p:cNvPr id="18440" name="Picture 8" descr="http://www.vectorjunky.com/gallery/l/Little-Mermaid-sebastian-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5181599" cy="2209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362200" y="0"/>
            <a:ext cx="3975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Dear Reader!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8441" name="Picture 9" descr="C:\Users\Da Mama.BGDaddy-PC\Pictures\tlm32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86600" y="0"/>
            <a:ext cx="2057400" cy="9970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http://adisneyland.disney.go.com/media/dlr_v0200/en_US/blueskycellar/media/23-LittleMerma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4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84938" y="0"/>
            <a:ext cx="3330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Bucket List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990600"/>
            <a:ext cx="81534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Get a photo with the Little Mermaid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Go sky diving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Keep my ‘88 Jeep and put a lift on her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Venture to Italy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Travel to the town of </a:t>
            </a:r>
            <a:r>
              <a:rPr lang="en-US" sz="14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Andújar</a:t>
            </a: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in Spain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Learn a 3</a:t>
            </a:r>
            <a:r>
              <a:rPr lang="en-US" sz="1400" b="1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rd</a:t>
            </a: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language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Continue Martial till I’m dead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Go see a Professional Ballet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Adopt a tiger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Become a professional Ballet Dancer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Learn how to do everything that involves technology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Go to a zoo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Get a tattoo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Help children and families of 3</a:t>
            </a:r>
            <a:r>
              <a:rPr lang="en-US" sz="1400" b="1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rd</a:t>
            </a: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world Latin America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Go Rock crawling in my Jeep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Have a spectacular garden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Obtain a custom made mermaid fins for myself and future children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Have portraits done on the beach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Meet someone famous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Buy a pair of expensive shoes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Learn how to ride horses English and western styles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Surf in Hawaii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Learn to do manicures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Graduate college and become an Esthetician 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Have a family</a:t>
            </a:r>
          </a:p>
          <a:p>
            <a:pPr>
              <a:buFont typeface="Arial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14217" y="5842337"/>
            <a:ext cx="552978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778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 just want to live a happy life whether or</a:t>
            </a:r>
          </a:p>
          <a:p>
            <a:pPr algn="ctr"/>
            <a:r>
              <a:rPr lang="en-US" sz="2000" b="1" cap="none" spc="0" dirty="0" smtClean="0">
                <a:ln w="1778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Not this lost is completed. As long and I have my </a:t>
            </a:r>
          </a:p>
          <a:p>
            <a:pPr algn="ctr"/>
            <a:r>
              <a:rPr lang="en-US" sz="2000" b="1" dirty="0" smtClean="0">
                <a:ln w="1778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Family, best friends and love; there’s no problems.</a:t>
            </a:r>
            <a:endParaRPr lang="en-US" sz="2000" b="1" cap="none" spc="0" dirty="0">
              <a:ln w="1778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://thecia.com.au/reviews/l/images/little-mermaid-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52400" y="2971800"/>
            <a:ext cx="7495835" cy="92333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Little Girl Of Sea and Sun.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53000" y="4038600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six words that are my Life. “Little Girl of Sea and Sun” is the translation (from English to Spanish) for Niña Marisol-my name. The Picture is Baby  Melody (King Eric and Queen Ariel’s daughter) who is also a little girl of sea and sun.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http://www.dvdtimes.co.uk/protectedimage.php?image=MichaelMackenzie/mermaid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pic>
        <p:nvPicPr>
          <p:cNvPr id="2050" name="Picture 2" descr="C:\Users\Da Mama.BGDaddy-PC\Desktop\scan0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369078" y="990600"/>
            <a:ext cx="4774922" cy="5867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a Mama.BGDaddy-PC\Pictures\art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Da Mama.BGDaddy-PC\Documents\scan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0" y="457200"/>
            <a:ext cx="5791200" cy="6169914"/>
          </a:xfrm>
          <a:prstGeom prst="rect">
            <a:avLst/>
          </a:prstGeom>
          <a:noFill/>
        </p:spPr>
      </p:pic>
      <p:pic>
        <p:nvPicPr>
          <p:cNvPr id="4" name="Picture 4" descr="C:\Users\Da Mama.BGDaddy-PC\Pictures\tlm3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a Mama.BGDaddy-PC\Documents\scan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7800" cy="6858000"/>
          </a:xfrm>
          <a:prstGeom prst="rect">
            <a:avLst/>
          </a:prstGeom>
          <a:noFill/>
        </p:spPr>
      </p:pic>
      <p:pic>
        <p:nvPicPr>
          <p:cNvPr id="6" name="Picture 5" descr="C:\Users\Da Mama.BGDaddy-PC\Documents\scan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1499" y="152400"/>
            <a:ext cx="4182501" cy="6705600"/>
          </a:xfrm>
          <a:prstGeom prst="rect">
            <a:avLst/>
          </a:prstGeom>
          <a:noFill/>
        </p:spPr>
      </p:pic>
      <p:pic>
        <p:nvPicPr>
          <p:cNvPr id="3" name="Picture 4" descr="C:\Users\Da Mama.BGDaddy-PC\Pictures\tlm32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pic>
        <p:nvPicPr>
          <p:cNvPr id="24578" name="Picture 2" descr="http://www.alexross.com/TritonClu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3800" y="4800600"/>
            <a:ext cx="1600200" cy="2057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Da Mama.BGDaddy-PC\Documents\scan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20745" cy="6858000"/>
          </a:xfrm>
          <a:prstGeom prst="rect">
            <a:avLst/>
          </a:prstGeom>
          <a:noFill/>
        </p:spPr>
      </p:pic>
      <p:pic>
        <p:nvPicPr>
          <p:cNvPr id="7" name="Picture 4" descr="C:\Users\Da Mama.BGDaddy-PC\Pictures\tlm3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0"/>
            <a:ext cx="1981200" cy="960120"/>
          </a:xfrm>
          <a:prstGeom prst="rect">
            <a:avLst/>
          </a:prstGeom>
          <a:noFill/>
        </p:spPr>
      </p:pic>
      <p:pic>
        <p:nvPicPr>
          <p:cNvPr id="6" name="Picture 4" descr="http://www.littleariel.com/the%20little%20mermaid_files/image010xx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4038600"/>
            <a:ext cx="2514600" cy="2819400"/>
          </a:xfrm>
          <a:prstGeom prst="rect">
            <a:avLst/>
          </a:prstGeom>
          <a:noFill/>
        </p:spPr>
      </p:pic>
      <p:pic>
        <p:nvPicPr>
          <p:cNvPr id="5127" name="Picture 7" descr="C:\Users\Da Mama.BGDaddy-PC\Documents\scan0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990600"/>
            <a:ext cx="4114800" cy="3061716"/>
          </a:xfrm>
          <a:prstGeom prst="rect">
            <a:avLst/>
          </a:prstGeom>
          <a:noFill/>
        </p:spPr>
      </p:pic>
      <p:pic>
        <p:nvPicPr>
          <p:cNvPr id="5128" name="Picture 8" descr="C:\Users\Da Mama.BGDaddy-PC\Pictures\tlm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4038600"/>
            <a:ext cx="1600200" cy="2819400"/>
          </a:xfrm>
          <a:prstGeom prst="rect">
            <a:avLst/>
          </a:prstGeom>
          <a:noFill/>
        </p:spPr>
      </p:pic>
      <p:pic>
        <p:nvPicPr>
          <p:cNvPr id="5129" name="Picture 9" descr="C:\Users\Da Mama.BGDaddy-PC\Pictures\tlm2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05400" y="0"/>
            <a:ext cx="2133600" cy="10572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434</Words>
  <Application>Microsoft Office PowerPoint</Application>
  <PresentationFormat>On-screen Show (4:3)</PresentationFormat>
  <Paragraphs>65</Paragraphs>
  <Slides>12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ECPI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 Mama</dc:creator>
  <cp:lastModifiedBy>Da Mama</cp:lastModifiedBy>
  <cp:revision>25</cp:revision>
  <dcterms:created xsi:type="dcterms:W3CDTF">2010-05-27T18:55:19Z</dcterms:created>
  <dcterms:modified xsi:type="dcterms:W3CDTF">2010-06-03T19:36:47Z</dcterms:modified>
</cp:coreProperties>
</file>